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2"/>
  </p:notesMasterIdLst>
  <p:sldIdLst>
    <p:sldId id="256" r:id="rId2"/>
    <p:sldId id="257" r:id="rId3"/>
    <p:sldId id="316" r:id="rId4"/>
    <p:sldId id="334" r:id="rId5"/>
    <p:sldId id="280" r:id="rId6"/>
    <p:sldId id="293" r:id="rId7"/>
    <p:sldId id="318" r:id="rId8"/>
    <p:sldId id="335" r:id="rId9"/>
    <p:sldId id="336" r:id="rId10"/>
    <p:sldId id="337" r:id="rId11"/>
    <p:sldId id="338" r:id="rId12"/>
    <p:sldId id="323" r:id="rId13"/>
    <p:sldId id="319" r:id="rId14"/>
    <p:sldId id="339" r:id="rId15"/>
    <p:sldId id="331" r:id="rId16"/>
    <p:sldId id="320" r:id="rId17"/>
    <p:sldId id="324" r:id="rId18"/>
    <p:sldId id="321" r:id="rId19"/>
    <p:sldId id="325" r:id="rId20"/>
    <p:sldId id="32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585"/>
  </p:normalViewPr>
  <p:slideViewPr>
    <p:cSldViewPr snapToGrid="0">
      <p:cViewPr varScale="1">
        <p:scale>
          <a:sx n="110" d="100"/>
          <a:sy n="110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5DD51-6450-4657-BC2C-60780CE100E0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E80B4-B777-44E8-B338-021FDD31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0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2023. 07. 25.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86441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2023. 07. 25.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257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2023. 07. 25.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1962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2023. 07. 25.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27385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2023. 07. 25.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2050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2023. 07. 25.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39309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2023. 07. 25.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98897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2023. 07. 25.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55222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2023. 07. 25.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145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2023. 07. 25.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06904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2023. 07. 25.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25072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2023. 07. 25.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7035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2023. 07. 25.</a:t>
            </a:fld>
            <a:endParaRPr lang="en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4954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2023. 07. 25.</a:t>
            </a:fld>
            <a:endParaRPr lang="en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21694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2023. 07. 25.</a:t>
            </a:fld>
            <a:endParaRPr lang="en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757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2023. 07. 25.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1273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60BBDE6-7693-904A-97D1-05ADAE880626}" type="datetimeFigureOut">
              <a:rPr lang="en-HU" smtClean="0"/>
              <a:t>2023. 07. 25.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7585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60BBDE6-7693-904A-97D1-05ADAE880626}" type="datetimeFigureOut">
              <a:rPr lang="en-HU" smtClean="0"/>
              <a:t>2023. 07. 25.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16077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255CB-931A-4849-58E1-7198CD0A7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3015" y="839536"/>
            <a:ext cx="8332216" cy="3643822"/>
          </a:xfrm>
        </p:spPr>
        <p:txBody>
          <a:bodyPr anchor="ctr">
            <a:normAutofit/>
          </a:bodyPr>
          <a:lstStyle/>
          <a:p>
            <a:r>
              <a:rPr lang="en-US" sz="6600" dirty="0"/>
              <a:t>3D </a:t>
            </a:r>
            <a:r>
              <a:rPr lang="en-US" sz="6600" dirty="0" err="1"/>
              <a:t>Feldolgozás</a:t>
            </a:r>
            <a:endParaRPr lang="en-HU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7D14E-60E4-BB73-EE7C-DC6E34D72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542384"/>
            <a:ext cx="8676222" cy="6282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HU" sz="1500" dirty="0">
                <a:solidFill>
                  <a:srgbClr val="E6E6E6"/>
                </a:solidFill>
              </a:rPr>
              <a:t>Dr. Szemenyei Márton</a:t>
            </a:r>
          </a:p>
          <a:p>
            <a:pPr>
              <a:lnSpc>
                <a:spcPct val="90000"/>
              </a:lnSpc>
            </a:pPr>
            <a:r>
              <a:rPr lang="en-HU" sz="1500" dirty="0">
                <a:solidFill>
                  <a:srgbClr val="E6E6E6"/>
                </a:solidFill>
              </a:rPr>
              <a:t>BME VIK IIT</a:t>
            </a:r>
          </a:p>
        </p:txBody>
      </p:sp>
    </p:spTree>
    <p:extLst>
      <p:ext uri="{BB962C8B-B14F-4D97-AF65-F5344CB8AC3E}">
        <p14:creationId xmlns:p14="http://schemas.microsoft.com/office/powerpoint/2010/main" val="35663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Reprezentáció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575846" y="1839441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Mesh</a:t>
            </a:r>
          </a:p>
          <a:p>
            <a:pPr lvl="1"/>
            <a:r>
              <a:rPr lang="en-US" dirty="0" err="1"/>
              <a:t>Pontok</a:t>
            </a:r>
            <a:r>
              <a:rPr lang="en-US" dirty="0"/>
              <a:t> (vertex)</a:t>
            </a:r>
          </a:p>
          <a:p>
            <a:pPr lvl="1"/>
            <a:r>
              <a:rPr lang="en-US" dirty="0" err="1"/>
              <a:t>Élek</a:t>
            </a:r>
            <a:r>
              <a:rPr lang="en-US" dirty="0"/>
              <a:t> (Edges)</a:t>
            </a:r>
          </a:p>
          <a:p>
            <a:pPr lvl="1"/>
            <a:r>
              <a:rPr lang="en-US" dirty="0" err="1"/>
              <a:t>Háromszögek</a:t>
            </a:r>
            <a:r>
              <a:rPr lang="en-US" dirty="0"/>
              <a:t> (Faces)</a:t>
            </a:r>
          </a:p>
          <a:p>
            <a:pPr lvl="1"/>
            <a:r>
              <a:rPr lang="en-US" dirty="0" err="1"/>
              <a:t>Szomszédság</a:t>
            </a:r>
            <a:endParaRPr lang="en-US" dirty="0"/>
          </a:p>
          <a:p>
            <a:pPr lvl="1"/>
            <a:r>
              <a:rPr lang="en-US" dirty="0" err="1"/>
              <a:t>Felületi</a:t>
            </a:r>
            <a:r>
              <a:rPr lang="en-US" dirty="0"/>
              <a:t> </a:t>
            </a:r>
            <a:r>
              <a:rPr lang="en-US" dirty="0" err="1"/>
              <a:t>normális</a:t>
            </a:r>
            <a:endParaRPr lang="hu-HU" dirty="0"/>
          </a:p>
        </p:txBody>
      </p:sp>
      <p:pic>
        <p:nvPicPr>
          <p:cNvPr id="2050" name="Picture 2" descr="3.4 - Volume / Surfaces — LearnWebGL">
            <a:extLst>
              <a:ext uri="{FF2B5EF4-FFF2-40B4-BE49-F238E27FC236}">
                <a16:creationId xmlns:a16="http://schemas.microsoft.com/office/drawing/2014/main" id="{FA77D57C-05AF-9442-1CC0-C406AF0C5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46" y="1839441"/>
            <a:ext cx="4661189" cy="491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387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Reprezentáció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687814" y="1421136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Kd</a:t>
            </a:r>
            <a:r>
              <a:rPr lang="en-US" dirty="0"/>
              <a:t>-Fa</a:t>
            </a:r>
          </a:p>
          <a:p>
            <a:pPr lvl="1"/>
            <a:r>
              <a:rPr lang="en-US" dirty="0" err="1"/>
              <a:t>Bináris</a:t>
            </a:r>
            <a:r>
              <a:rPr lang="en-US" dirty="0"/>
              <a:t> fa</a:t>
            </a:r>
          </a:p>
          <a:p>
            <a:r>
              <a:rPr lang="en-US" dirty="0"/>
              <a:t>Octree</a:t>
            </a:r>
          </a:p>
          <a:p>
            <a:pPr lvl="1"/>
            <a:r>
              <a:rPr lang="en-US" dirty="0"/>
              <a:t>8 </a:t>
            </a:r>
            <a:r>
              <a:rPr lang="en-US" dirty="0" err="1"/>
              <a:t>gyerek</a:t>
            </a:r>
            <a:endParaRPr lang="hu-HU" dirty="0"/>
          </a:p>
        </p:txBody>
      </p:sp>
      <p:pic>
        <p:nvPicPr>
          <p:cNvPr id="4098" name="Picture 2" descr="Visualization of the k-d tree algorithm. | Download Scientific Diagram">
            <a:extLst>
              <a:ext uri="{FF2B5EF4-FFF2-40B4-BE49-F238E27FC236}">
                <a16:creationId xmlns:a16="http://schemas.microsoft.com/office/drawing/2014/main" id="{E15E76FC-EA1E-E08B-1961-ECC15211C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07" y="1421136"/>
            <a:ext cx="6683693" cy="299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KOctree | Apple Developer Documentation">
            <a:extLst>
              <a:ext uri="{FF2B5EF4-FFF2-40B4-BE49-F238E27FC236}">
                <a16:creationId xmlns:a16="http://schemas.microsoft.com/office/drawing/2014/main" id="{DA5089CC-BB78-E59B-41D4-8C71040E4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6424"/>
            <a:ext cx="5508307" cy="335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719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Tanulás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94460" y="1718788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Permutáció</a:t>
            </a:r>
            <a:r>
              <a:rPr lang="en-US" sz="2200" dirty="0"/>
              <a:t> </a:t>
            </a:r>
            <a:r>
              <a:rPr lang="en-US" sz="2200" dirty="0" err="1"/>
              <a:t>invariancia</a:t>
            </a:r>
            <a:r>
              <a:rPr lang="en-US" sz="2200" dirty="0"/>
              <a:t> </a:t>
            </a:r>
            <a:r>
              <a:rPr lang="en-US" sz="2200" dirty="0" err="1"/>
              <a:t>problémás</a:t>
            </a:r>
            <a:endParaRPr lang="en-US" sz="2200" dirty="0"/>
          </a:p>
          <a:p>
            <a:pPr lvl="1"/>
            <a:r>
              <a:rPr lang="en-US" dirty="0" err="1"/>
              <a:t>Lineáris</a:t>
            </a:r>
            <a:r>
              <a:rPr lang="en-US" dirty="0"/>
              <a:t> </a:t>
            </a:r>
            <a:r>
              <a:rPr lang="en-US" dirty="0" err="1"/>
              <a:t>réteg</a:t>
            </a:r>
            <a:r>
              <a:rPr lang="en-US" dirty="0"/>
              <a:t> </a:t>
            </a:r>
            <a:r>
              <a:rPr lang="en-US" dirty="0" err="1"/>
              <a:t>bemenete</a:t>
            </a:r>
            <a:endParaRPr lang="en-US" dirty="0"/>
          </a:p>
          <a:p>
            <a:pPr lvl="1"/>
            <a:r>
              <a:rPr lang="en-US" dirty="0" err="1"/>
              <a:t>Konvolúciós</a:t>
            </a:r>
            <a:r>
              <a:rPr lang="en-US" dirty="0"/>
              <a:t> </a:t>
            </a:r>
            <a:r>
              <a:rPr lang="en-US" dirty="0" err="1"/>
              <a:t>réteg</a:t>
            </a:r>
            <a:r>
              <a:rPr lang="en-US" dirty="0"/>
              <a:t>: </a:t>
            </a:r>
            <a:r>
              <a:rPr lang="en-US" dirty="0" err="1"/>
              <a:t>sorrend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AB9BC-1FEB-7EBD-5479-8FCC53323BD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033174" y="1922313"/>
            <a:ext cx="3874063" cy="41659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426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Voxel </a:t>
            </a:r>
            <a:r>
              <a:rPr lang="en-US" dirty="0" err="1">
                <a:solidFill>
                  <a:schemeClr val="tx1"/>
                </a:solidFill>
              </a:rPr>
              <a:t>háló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626010" y="1558784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Conv</a:t>
            </a:r>
            <a:r>
              <a:rPr lang="en-US" sz="2200" strike="sngStrike" dirty="0"/>
              <a:t>2</a:t>
            </a:r>
            <a:r>
              <a:rPr lang="en-US" sz="2200" dirty="0"/>
              <a:t>3D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C3C63-C510-2685-3D65-B4DB65FCFC2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016271" y="1558784"/>
            <a:ext cx="3570840" cy="4910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8620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2D </a:t>
            </a:r>
            <a:r>
              <a:rPr lang="en-US" dirty="0" err="1">
                <a:solidFill>
                  <a:schemeClr val="tx1"/>
                </a:solidFill>
              </a:rPr>
              <a:t>vetületek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626010" y="1558784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Matematikus</a:t>
            </a:r>
            <a:r>
              <a:rPr lang="en-US" sz="2200" dirty="0"/>
              <a:t> </a:t>
            </a:r>
            <a:r>
              <a:rPr lang="en-US" sz="2200" dirty="0" err="1"/>
              <a:t>megoldás</a:t>
            </a:r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1EBDF6-9185-4EBC-CA04-F55D455944B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494350" y="2695670"/>
            <a:ext cx="8136000" cy="3061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962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KD-Net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94460" y="1718788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Kd</a:t>
            </a:r>
            <a:r>
              <a:rPr lang="en-US" sz="2200" dirty="0"/>
              <a:t>-fa </a:t>
            </a:r>
            <a:r>
              <a:rPr lang="en-US" sz="2200" dirty="0" err="1"/>
              <a:t>minden</a:t>
            </a:r>
            <a:r>
              <a:rPr lang="en-US" sz="2200" dirty="0"/>
              <a:t> </a:t>
            </a:r>
            <a:r>
              <a:rPr lang="en-US" sz="2200" dirty="0" err="1"/>
              <a:t>szintjén</a:t>
            </a:r>
            <a:r>
              <a:rPr lang="en-US" sz="2200" dirty="0"/>
              <a:t> k </a:t>
            </a:r>
            <a:r>
              <a:rPr lang="en-US" sz="2200" dirty="0" err="1"/>
              <a:t>súly</a:t>
            </a:r>
            <a:endParaRPr lang="en-US" sz="2200" dirty="0"/>
          </a:p>
          <a:p>
            <a:pPr lvl="1"/>
            <a:r>
              <a:rPr lang="en-US" dirty="0"/>
              <a:t>Minden </a:t>
            </a:r>
            <a:r>
              <a:rPr lang="en-US" dirty="0" err="1"/>
              <a:t>metsző</a:t>
            </a:r>
            <a:r>
              <a:rPr lang="en-US" dirty="0"/>
              <a:t> </a:t>
            </a:r>
            <a:r>
              <a:rPr lang="en-US" dirty="0" err="1"/>
              <a:t>irányhoz</a:t>
            </a:r>
            <a:r>
              <a:rPr lang="en-US" dirty="0"/>
              <a:t> </a:t>
            </a:r>
            <a:r>
              <a:rPr lang="en-US" dirty="0" err="1"/>
              <a:t>külön</a:t>
            </a:r>
            <a:r>
              <a:rPr lang="en-US" dirty="0"/>
              <a:t> 1</a:t>
            </a: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F58F5-931C-1E65-332C-5D29F446905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98680" y="3039818"/>
            <a:ext cx="4431600" cy="2400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99D0F4-0864-3BAF-6A67-C1F858C8BB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34786" y="3101737"/>
            <a:ext cx="4821840" cy="2276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9051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PointNet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94460" y="1718788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Permutáció</a:t>
            </a:r>
            <a:r>
              <a:rPr lang="en-US" sz="2200" dirty="0"/>
              <a:t> </a:t>
            </a:r>
            <a:r>
              <a:rPr lang="en-US" sz="2200" dirty="0" err="1"/>
              <a:t>invariáns</a:t>
            </a:r>
            <a:r>
              <a:rPr lang="en-US" sz="2200" dirty="0"/>
              <a:t> </a:t>
            </a:r>
            <a:r>
              <a:rPr lang="en-US" sz="2200" dirty="0" err="1"/>
              <a:t>függvény</a:t>
            </a:r>
            <a:endParaRPr lang="en-US" sz="2200" dirty="0"/>
          </a:p>
          <a:p>
            <a:pPr lvl="1"/>
            <a:r>
              <a:rPr lang="en-US" dirty="0"/>
              <a:t>Max, Sum, </a:t>
            </a:r>
            <a:r>
              <a:rPr lang="en-US" dirty="0" err="1"/>
              <a:t>stb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602E0-2F40-5A8B-AD17-2076884CE4D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147264" y="2695108"/>
            <a:ext cx="7088760" cy="3686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1212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PointNet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94460" y="1718788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Beépített</a:t>
            </a:r>
            <a:r>
              <a:rPr lang="en-US" sz="2200" dirty="0"/>
              <a:t> </a:t>
            </a:r>
            <a:r>
              <a:rPr lang="en-US" sz="2200" dirty="0" err="1"/>
              <a:t>geometriai</a:t>
            </a:r>
            <a:r>
              <a:rPr lang="en-US" sz="2200" dirty="0"/>
              <a:t> </a:t>
            </a:r>
            <a:r>
              <a:rPr lang="en-US" sz="2200" dirty="0" err="1"/>
              <a:t>trafó</a:t>
            </a: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C9184-A983-52B5-F110-954640F7478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835586" y="1456560"/>
            <a:ext cx="5327279" cy="277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EB01B-DFC7-F653-4E13-CEAEA804C71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99310" y="4229640"/>
            <a:ext cx="8938440" cy="2628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9262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Point-</a:t>
            </a:r>
            <a:r>
              <a:rPr lang="en-US" dirty="0" err="1">
                <a:solidFill>
                  <a:schemeClr val="tx1"/>
                </a:solidFill>
              </a:rPr>
              <a:t>Cnn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94460" y="1718788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X-</a:t>
            </a:r>
            <a:r>
              <a:rPr lang="en-US" sz="2200" dirty="0" err="1"/>
              <a:t>convolúció</a:t>
            </a:r>
            <a:endParaRPr lang="en-US" sz="2200" dirty="0"/>
          </a:p>
          <a:p>
            <a:pPr lvl="1"/>
            <a:r>
              <a:rPr lang="en-US" dirty="0" err="1"/>
              <a:t>Általánosítás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C10BBA-0A6C-B37C-2EFB-A8CE15F5E2E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195291" y="1804615"/>
            <a:ext cx="8600760" cy="4918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260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MeshNet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71311" y="1452570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Vannak</a:t>
            </a:r>
            <a:r>
              <a:rPr lang="en-US" sz="2200" dirty="0"/>
              <a:t> </a:t>
            </a:r>
            <a:r>
              <a:rPr lang="en-US" sz="2200" dirty="0" err="1"/>
              <a:t>szomszédság</a:t>
            </a:r>
            <a:r>
              <a:rPr lang="en-US" sz="2200" dirty="0"/>
              <a:t> </a:t>
            </a:r>
            <a:r>
              <a:rPr lang="en-US" sz="2200" dirty="0" err="1"/>
              <a:t>indexeink</a:t>
            </a: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1E82DC-E88D-31CB-2CDF-7DD75609C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744" y="2111919"/>
            <a:ext cx="10080625" cy="47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82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3D </a:t>
            </a:r>
            <a:r>
              <a:rPr lang="en-US" dirty="0" err="1">
                <a:solidFill>
                  <a:schemeClr val="tx1"/>
                </a:solidFill>
              </a:rPr>
              <a:t>Adatok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Mélység</a:t>
            </a:r>
            <a:r>
              <a:rPr lang="en-US" dirty="0"/>
              <a:t> </a:t>
            </a:r>
            <a:r>
              <a:rPr lang="en-US" dirty="0" err="1"/>
              <a:t>szenzorok</a:t>
            </a:r>
            <a:r>
              <a:rPr lang="en-US" dirty="0"/>
              <a:t> (3D)</a:t>
            </a:r>
          </a:p>
          <a:p>
            <a:pPr lvl="1"/>
            <a:r>
              <a:rPr lang="en-US" dirty="0" err="1"/>
              <a:t>Sztereó</a:t>
            </a:r>
            <a:r>
              <a:rPr lang="en-US" dirty="0"/>
              <a:t> </a:t>
            </a:r>
            <a:r>
              <a:rPr lang="en-US" dirty="0" err="1"/>
              <a:t>kamera</a:t>
            </a:r>
            <a:endParaRPr lang="en-US" dirty="0"/>
          </a:p>
          <a:p>
            <a:pPr lvl="1"/>
            <a:r>
              <a:rPr lang="en-US" dirty="0" err="1"/>
              <a:t>Strukturált</a:t>
            </a:r>
            <a:r>
              <a:rPr lang="en-US" dirty="0"/>
              <a:t> </a:t>
            </a:r>
            <a:r>
              <a:rPr lang="en-US" dirty="0" err="1"/>
              <a:t>fény</a:t>
            </a:r>
            <a:endParaRPr lang="en-US" dirty="0"/>
          </a:p>
          <a:p>
            <a:pPr lvl="1"/>
            <a:r>
              <a:rPr lang="en-US" dirty="0"/>
              <a:t>LIDAR</a:t>
            </a:r>
          </a:p>
          <a:p>
            <a:endParaRPr lang="en-US" dirty="0" err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D5A870-4BC0-E1DB-59D6-E9E0C625EFB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6626356" y="1675051"/>
            <a:ext cx="4762079" cy="1742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B3A473-027B-D2CB-E36C-07ADBDA1FB4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9082" y="3429000"/>
            <a:ext cx="4689360" cy="3126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13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Végül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természetesen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18143" y="1533593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MeshFormer</a:t>
            </a:r>
            <a:endParaRPr lang="en-US" sz="2200" dirty="0"/>
          </a:p>
          <a:p>
            <a:pPr lvl="1"/>
            <a:r>
              <a:rPr lang="en-US" dirty="0"/>
              <a:t>Mesh = </a:t>
            </a:r>
            <a:r>
              <a:rPr lang="en-US" dirty="0" err="1"/>
              <a:t>bonyi</a:t>
            </a:r>
            <a:r>
              <a:rPr lang="en-US" dirty="0"/>
              <a:t> </a:t>
            </a:r>
            <a:r>
              <a:rPr lang="en-US" dirty="0" err="1"/>
              <a:t>gráf</a:t>
            </a:r>
            <a:endParaRPr lang="en-US" dirty="0"/>
          </a:p>
          <a:p>
            <a:pPr lvl="1"/>
            <a:r>
              <a:rPr lang="en-US" dirty="0" err="1"/>
              <a:t>Gráfokra</a:t>
            </a:r>
            <a:r>
              <a:rPr lang="en-US" dirty="0"/>
              <a:t> </a:t>
            </a:r>
            <a:r>
              <a:rPr lang="en-US" dirty="0" err="1"/>
              <a:t>működik</a:t>
            </a:r>
            <a:r>
              <a:rPr lang="en-US" dirty="0"/>
              <a:t> a transformer</a:t>
            </a:r>
          </a:p>
        </p:txBody>
      </p:sp>
      <p:pic>
        <p:nvPicPr>
          <p:cNvPr id="5" name="Picture 4" descr="A diagram of a graph convolution&#10;&#10;Description automatically generated">
            <a:extLst>
              <a:ext uri="{FF2B5EF4-FFF2-40B4-BE49-F238E27FC236}">
                <a16:creationId xmlns:a16="http://schemas.microsoft.com/office/drawing/2014/main" id="{C9F95C74-57A8-4D14-3831-867A9DBAE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437" y="2033731"/>
            <a:ext cx="6359236" cy="431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971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Rekonstrukció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Sztereó</a:t>
            </a:r>
            <a:r>
              <a:rPr lang="en-US" dirty="0"/>
              <a:t> </a:t>
            </a:r>
            <a:r>
              <a:rPr lang="en-US" dirty="0" err="1"/>
              <a:t>képpár</a:t>
            </a:r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DF267A-D286-0C35-F781-EA60AF4CF8F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090874" y="2346863"/>
            <a:ext cx="8007076" cy="3901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0413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Rekonstrukció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Háromszögelés</a:t>
            </a: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D2024A-B25E-E424-F3E3-FB3F02604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619" y="2248238"/>
            <a:ext cx="8639752" cy="46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67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Structure from motion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14228" y="1443266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Offline</a:t>
            </a:r>
          </a:p>
          <a:p>
            <a:r>
              <a:rPr lang="en-US" sz="2200" dirty="0"/>
              <a:t>Online </a:t>
            </a:r>
            <a:r>
              <a:rPr lang="en-US" sz="2200" dirty="0" err="1"/>
              <a:t>verzió</a:t>
            </a:r>
            <a:r>
              <a:rPr lang="en-US" sz="2200" dirty="0"/>
              <a:t>: SLAM (Simultaneous Localization and Mapping)</a:t>
            </a:r>
            <a:endParaRPr lang="en-US" dirty="0"/>
          </a:p>
          <a:p>
            <a:endParaRPr lang="hu-HU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45EE40-3008-9B10-B534-FEA5357947B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815092" y="3124820"/>
            <a:ext cx="8558640" cy="352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28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Reprezentáció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95250" y="1466416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Voxel</a:t>
            </a:r>
            <a:endParaRPr lang="hu-HU" dirty="0"/>
          </a:p>
        </p:txBody>
      </p:sp>
      <p:pic>
        <p:nvPicPr>
          <p:cNvPr id="1028" name="Picture 4" descr="data structure - How to smooth a voxel mesh? - Game Development Stack  Exchange">
            <a:extLst>
              <a:ext uri="{FF2B5EF4-FFF2-40B4-BE49-F238E27FC236}">
                <a16:creationId xmlns:a16="http://schemas.microsoft.com/office/drawing/2014/main" id="{D7A351FF-02B5-FD92-1C53-252744849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29" y="1963964"/>
            <a:ext cx="4955165" cy="48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265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Reprezentáció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575846" y="1839441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Pontfelhő</a:t>
            </a: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C107CC-6D5B-FB53-4764-94930362B37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075708" y="2030302"/>
            <a:ext cx="6453044" cy="4635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1949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Reprezentáció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575846" y="1839441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Pontfelhő</a:t>
            </a:r>
            <a:endParaRPr lang="hu-H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C83F9E-3753-1C87-F6B6-7696FE50A2E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384629" y="1839441"/>
            <a:ext cx="8096039" cy="4828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9896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Reprezentáció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575846" y="1839441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Pontfelhő</a:t>
            </a: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D4BCF0-9425-57B3-3ACD-8E0E410D0AB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676346" y="2090018"/>
            <a:ext cx="7394032" cy="4767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059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{39324BA3-E8D1-B640-BE44-B463AFFC2D88}tf10001063</Template>
  <TotalTime>11965</TotalTime>
  <Words>132</Words>
  <Application>Microsoft Macintosh PowerPoint</Application>
  <PresentationFormat>Widescreen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Century Gothic</vt:lpstr>
      <vt:lpstr>Mesh</vt:lpstr>
      <vt:lpstr>3D Feldolgozás</vt:lpstr>
      <vt:lpstr>3D Adatok</vt:lpstr>
      <vt:lpstr>Rekonstrukció</vt:lpstr>
      <vt:lpstr>Rekonstrukció</vt:lpstr>
      <vt:lpstr>Structure from motion</vt:lpstr>
      <vt:lpstr>Reprezentáció</vt:lpstr>
      <vt:lpstr>Reprezentáció</vt:lpstr>
      <vt:lpstr>Reprezentáció</vt:lpstr>
      <vt:lpstr>Reprezentáció</vt:lpstr>
      <vt:lpstr>Reprezentáció</vt:lpstr>
      <vt:lpstr>Reprezentáció</vt:lpstr>
      <vt:lpstr>Tanulás</vt:lpstr>
      <vt:lpstr>Voxel háló</vt:lpstr>
      <vt:lpstr>2D vetületek</vt:lpstr>
      <vt:lpstr>KD-Net</vt:lpstr>
      <vt:lpstr>PointNet</vt:lpstr>
      <vt:lpstr>PointNet</vt:lpstr>
      <vt:lpstr>Point-Cnn</vt:lpstr>
      <vt:lpstr>MeshNet</vt:lpstr>
      <vt:lpstr>Végül természetesen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Tansformer Hálózatok</dc:title>
  <dc:creator>Szemenyei Márton</dc:creator>
  <cp:lastModifiedBy>Szemenyei Márton</cp:lastModifiedBy>
  <cp:revision>71</cp:revision>
  <dcterms:created xsi:type="dcterms:W3CDTF">2023-03-14T06:49:27Z</dcterms:created>
  <dcterms:modified xsi:type="dcterms:W3CDTF">2023-07-25T08:23:41Z</dcterms:modified>
</cp:coreProperties>
</file>